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88" r:id="rId3"/>
    <p:sldId id="289" r:id="rId4"/>
    <p:sldId id="290" r:id="rId5"/>
    <p:sldId id="291" r:id="rId6"/>
    <p:sldId id="274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  <p:extLst>
    <p:ext uri="{521415D9-36F7-43E2-AB2F-B90AF26B5E84}">
      <p14:sectionLst xmlns:p14="http://schemas.microsoft.com/office/powerpoint/2010/main">
        <p14:section name="Seção Padrão" id="{48B8019B-0F95-4D3C-8224-0C0211097F0C}">
          <p14:sldIdLst>
            <p14:sldId id="259"/>
            <p14:sldId id="288"/>
            <p14:sldId id="289"/>
            <p14:sldId id="290"/>
            <p14:sldId id="291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5050"/>
    <a:srgbClr val="66CCFF"/>
    <a:srgbClr val="009900"/>
    <a:srgbClr val="FF00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88723" autoAdjust="0"/>
  </p:normalViewPr>
  <p:slideViewPr>
    <p:cSldViewPr>
      <p:cViewPr varScale="1">
        <p:scale>
          <a:sx n="70" d="100"/>
          <a:sy n="70" d="100"/>
        </p:scale>
        <p:origin x="13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874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8DDAF-6894-4F69-93D1-0B52E60402A5}" type="datetimeFigureOut">
              <a:rPr lang="pt-BR" smtClean="0"/>
              <a:t>04/01/2021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879FA-E59A-4C86-ABDC-8CEBE17ADE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105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08B7F-4B55-485A-A124-C780BFCF89A1}" type="datetimeFigureOut">
              <a:rPr lang="pt-BR" smtClean="0"/>
              <a:pPr/>
              <a:t>04/01/2021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827C5-8B8A-41F0-90BC-4C62E0D7AF4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825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827C5-8B8A-41F0-90BC-4C62E0D7AF45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34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2" y="274642"/>
            <a:ext cx="603152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435" y="4406904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2" y="1600204"/>
            <a:ext cx="404446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2340" y="1600204"/>
            <a:ext cx="404446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540" y="273054"/>
            <a:ext cx="511126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8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4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3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86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56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5856" y="2924944"/>
            <a:ext cx="4243636" cy="792088"/>
          </a:xfrm>
        </p:spPr>
        <p:txBody>
          <a:bodyPr/>
          <a:lstStyle/>
          <a:p>
            <a:r>
              <a:rPr lang="pt-BR" b="1" dirty="0" smtClean="0"/>
              <a:t>OBRIGADO!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090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a:style>
    </a:sp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5222</TotalTime>
  <Words>3</Words>
  <Application>Microsoft Office PowerPoint</Application>
  <PresentationFormat>Apresentação na tela (4:3)</PresentationFormat>
  <Paragraphs>2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Company>CFMV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</dc:creator>
  <cp:lastModifiedBy>Aisla Renata Fernandes de Amorim</cp:lastModifiedBy>
  <cp:revision>189</cp:revision>
  <dcterms:created xsi:type="dcterms:W3CDTF">2012-10-01T15:00:18Z</dcterms:created>
  <dcterms:modified xsi:type="dcterms:W3CDTF">2021-01-04T16:07:08Z</dcterms:modified>
</cp:coreProperties>
</file>